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gif>
</file>

<file path=ppt/media/image1.jpeg>
</file>

<file path=ppt/media/image2.gif>
</file>

<file path=ppt/media/image3.gif>
</file>

<file path=ppt/media/image4.g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2" name="Shape 13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keynotetemplate.com" TargetMode="Externa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24399" y="9198186"/>
            <a:ext cx="330161" cy="349674"/>
          </a:xfrm>
          <a:prstGeom prst="rect">
            <a:avLst/>
          </a:prstGeom>
          <a:ln>
            <a:round/>
          </a:ln>
        </p:spPr>
        <p:txBody>
          <a:bodyPr lIns="54186" tIns="54186" rIns="54186" bIns="54186" anchor="t"/>
          <a:lstStyle>
            <a:lvl1pPr algn="r" defTabSz="1088232">
              <a:defRPr spc="-66" sz="1600">
                <a:solidFill>
                  <a:srgbClr val="6C6C6C"/>
                </a:solidFill>
                <a:uFill>
                  <a:solidFill>
                    <a:srgbClr val="6C6C6C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 - 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Visit http://keynotetemplate.com for more free resources!"/>
          <p:cNvSpPr/>
          <p:nvPr/>
        </p:nvSpPr>
        <p:spPr>
          <a:xfrm>
            <a:off x="425347" y="9255779"/>
            <a:ext cx="4929697" cy="292101"/>
          </a:xfrm>
          <a:prstGeom prst="rect">
            <a:avLst/>
          </a:prstGeom>
          <a:ln w="12700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>
            <a:spAutoFit/>
          </a:bodyPr>
          <a:lstStyle/>
          <a:p>
            <a:pPr algn="r" defTabSz="914400">
              <a:buClr>
                <a:srgbClr val="65686A"/>
              </a:buClr>
              <a:buFont typeface="Arial"/>
              <a:defRPr sz="1400">
                <a:solidFill>
                  <a:srgbClr val="3F474B"/>
                </a:solidFill>
                <a:uFill>
                  <a:solidFill>
                    <a:srgbClr val="3F474B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65686A"/>
                </a:solidFill>
                <a:uFill>
                  <a:solidFill>
                    <a:srgbClr val="65686A"/>
                  </a:solidFill>
                </a:uFill>
              </a:rPr>
              <a:t>Visit </a:t>
            </a:r>
            <a:r>
              <a:rPr u="sng">
                <a:solidFill>
                  <a:srgbClr val="65686A"/>
                </a:solidFill>
                <a:uFill>
                  <a:solidFill>
                    <a:srgbClr val="65686A"/>
                  </a:solidFill>
                </a:uFill>
                <a:hlinkClick r:id="rId2" invalidUrl="" action="" tgtFrame="" tooltip="" history="1" highlightClick="0" endSnd="0"/>
              </a:rPr>
              <a:t>http://keynotetemplate.com</a:t>
            </a:r>
            <a:r>
              <a:rPr>
                <a:solidFill>
                  <a:srgbClr val="65686A"/>
                </a:solidFill>
                <a:uFill>
                  <a:solidFill>
                    <a:srgbClr val="65686A"/>
                  </a:solidFill>
                </a:uFill>
              </a:rPr>
              <a:t> for more free resources!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xfrm>
            <a:off x="12024399" y="9198186"/>
            <a:ext cx="330161" cy="349674"/>
          </a:xfrm>
          <a:prstGeom prst="rect">
            <a:avLst/>
          </a:prstGeom>
          <a:ln>
            <a:round/>
          </a:ln>
        </p:spPr>
        <p:txBody>
          <a:bodyPr lIns="54186" tIns="54186" rIns="54186" bIns="54186" anchor="t"/>
          <a:lstStyle>
            <a:lvl1pPr algn="r" defTabSz="1088232">
              <a:defRPr spc="-66" sz="1600">
                <a:solidFill>
                  <a:srgbClr val="6C6C6C"/>
                </a:solidFill>
                <a:uFill>
                  <a:solidFill>
                    <a:srgbClr val="6C6C6C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346200" y="520700"/>
            <a:ext cx="10388600" cy="5860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05600" y="609600"/>
            <a:ext cx="5359400" cy="7759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870700" y="2781300"/>
            <a:ext cx="5283200" cy="6184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654800" y="5029200"/>
            <a:ext cx="5803900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664613" y="508000"/>
            <a:ext cx="5803901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533400" y="508000"/>
            <a:ext cx="580823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" Target="slide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" Target="slide4.xml"/><Relationship Id="rId3" Type="http://schemas.openxmlformats.org/officeDocument/2006/relationships/image" Target="../media/image1.g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" Target="slide1.xml"/><Relationship Id="rId3" Type="http://schemas.openxmlformats.org/officeDocument/2006/relationships/image" Target="../media/image2.g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slide" Target="slide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g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g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"/>
          <p:cNvSpPr/>
          <p:nvPr/>
        </p:nvSpPr>
        <p:spPr>
          <a:xfrm>
            <a:off x="-1" y="4903070"/>
            <a:ext cx="2619024" cy="4850530"/>
          </a:xfrm>
          <a:prstGeom prst="rect">
            <a:avLst/>
          </a:prstGeom>
          <a:solidFill>
            <a:srgbClr val="5D7A8A"/>
          </a:solidFill>
          <a:ln w="25400"/>
        </p:spPr>
        <p:txBody>
          <a:bodyPr lIns="54186" tIns="54186" rIns="54186" bIns="54186" anchor="ctr"/>
          <a:lstStyle/>
          <a:p>
            <a:pPr defTabSz="1088232">
              <a:defRPr spc="-208" sz="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5" name="Rectangle"/>
          <p:cNvSpPr/>
          <p:nvPr/>
        </p:nvSpPr>
        <p:spPr>
          <a:xfrm>
            <a:off x="2600959" y="4903070"/>
            <a:ext cx="2619024" cy="4850530"/>
          </a:xfrm>
          <a:prstGeom prst="rect">
            <a:avLst/>
          </a:prstGeom>
          <a:solidFill>
            <a:srgbClr val="495F6F"/>
          </a:solidFill>
          <a:ln w="25400"/>
        </p:spPr>
        <p:txBody>
          <a:bodyPr lIns="54186" tIns="54186" rIns="54186" bIns="54186" anchor="ctr"/>
          <a:lstStyle/>
          <a:p>
            <a:pPr defTabSz="1088232">
              <a:defRPr spc="-208" sz="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6" name="Rectangle"/>
          <p:cNvSpPr/>
          <p:nvPr/>
        </p:nvSpPr>
        <p:spPr>
          <a:xfrm>
            <a:off x="5201920" y="4903070"/>
            <a:ext cx="2619023" cy="4850530"/>
          </a:xfrm>
          <a:prstGeom prst="rect">
            <a:avLst/>
          </a:prstGeom>
          <a:solidFill>
            <a:srgbClr val="FFB800"/>
          </a:solidFill>
          <a:ln w="25400"/>
        </p:spPr>
        <p:txBody>
          <a:bodyPr lIns="54186" tIns="54186" rIns="54186" bIns="54186" anchor="ctr"/>
          <a:lstStyle/>
          <a:p>
            <a:pPr defTabSz="1088232">
              <a:defRPr spc="-208" sz="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7" name="Rectangle"/>
          <p:cNvSpPr/>
          <p:nvPr/>
        </p:nvSpPr>
        <p:spPr>
          <a:xfrm>
            <a:off x="7802880" y="4903071"/>
            <a:ext cx="2619023" cy="4850529"/>
          </a:xfrm>
          <a:prstGeom prst="rect">
            <a:avLst/>
          </a:prstGeom>
          <a:solidFill>
            <a:srgbClr val="495F6F"/>
          </a:solidFill>
          <a:ln w="25400"/>
        </p:spPr>
        <p:txBody>
          <a:bodyPr lIns="54186" tIns="54186" rIns="54186" bIns="54186" anchor="ctr"/>
          <a:lstStyle/>
          <a:p>
            <a:pPr defTabSz="1088232">
              <a:defRPr spc="-208" sz="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8" name="Rectangle"/>
          <p:cNvSpPr/>
          <p:nvPr/>
        </p:nvSpPr>
        <p:spPr>
          <a:xfrm>
            <a:off x="10403840" y="4903071"/>
            <a:ext cx="2619023" cy="4850529"/>
          </a:xfrm>
          <a:prstGeom prst="rect">
            <a:avLst/>
          </a:prstGeom>
          <a:solidFill>
            <a:srgbClr val="5D7A8A"/>
          </a:solidFill>
          <a:ln w="25400"/>
        </p:spPr>
        <p:txBody>
          <a:bodyPr lIns="54186" tIns="54186" rIns="54186" bIns="54186" anchor="ctr"/>
          <a:lstStyle/>
          <a:p>
            <a:pPr defTabSz="1088232">
              <a:defRPr spc="-208" sz="5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9" name="3.2"/>
          <p:cNvSpPr/>
          <p:nvPr/>
        </p:nvSpPr>
        <p:spPr>
          <a:xfrm>
            <a:off x="333105" y="6163273"/>
            <a:ext cx="1968501" cy="3365501"/>
          </a:xfrm>
          <a:prstGeom prst="rect">
            <a:avLst/>
          </a:prstGeom>
          <a:solidFill>
            <a:schemeClr val="accent6">
              <a:satOff val="1848"/>
              <a:lumOff val="-152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8062" tIns="18062" rIns="18062" bIns="18062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3.2</a:t>
            </a:r>
          </a:p>
        </p:txBody>
      </p:sp>
      <p:sp>
        <p:nvSpPr>
          <p:cNvPr id="140" name="3"/>
          <p:cNvSpPr/>
          <p:nvPr/>
        </p:nvSpPr>
        <p:spPr>
          <a:xfrm>
            <a:off x="2926021" y="6152150"/>
            <a:ext cx="1968501" cy="3365501"/>
          </a:xfrm>
          <a:prstGeom prst="rect">
            <a:avLst/>
          </a:prstGeom>
          <a:solidFill>
            <a:schemeClr val="accent6">
              <a:satOff val="1848"/>
              <a:lumOff val="-152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8062" tIns="18062" rIns="18062" bIns="18062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141" name="“3”"/>
          <p:cNvSpPr/>
          <p:nvPr/>
        </p:nvSpPr>
        <p:spPr>
          <a:xfrm>
            <a:off x="5523312" y="6143600"/>
            <a:ext cx="1968501" cy="3365501"/>
          </a:xfrm>
          <a:prstGeom prst="rect">
            <a:avLst/>
          </a:prstGeom>
          <a:solidFill>
            <a:schemeClr val="accent6">
              <a:satOff val="1848"/>
              <a:lumOff val="-152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8062" tIns="18062" rIns="18062" bIns="18062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“3”</a:t>
            </a:r>
          </a:p>
        </p:txBody>
      </p:sp>
      <p:sp>
        <p:nvSpPr>
          <p:cNvPr id="142" name="0X3"/>
          <p:cNvSpPr/>
          <p:nvPr/>
        </p:nvSpPr>
        <p:spPr>
          <a:xfrm>
            <a:off x="8120603" y="6131149"/>
            <a:ext cx="1968501" cy="3365501"/>
          </a:xfrm>
          <a:prstGeom prst="rect">
            <a:avLst/>
          </a:prstGeom>
          <a:solidFill>
            <a:schemeClr val="accent6">
              <a:satOff val="1848"/>
              <a:lumOff val="-152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8062" tIns="18062" rIns="18062" bIns="18062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0X3</a:t>
            </a:r>
          </a:p>
        </p:txBody>
      </p:sp>
      <p:sp>
        <p:nvSpPr>
          <p:cNvPr id="143" name="0b3"/>
          <p:cNvSpPr/>
          <p:nvPr/>
        </p:nvSpPr>
        <p:spPr>
          <a:xfrm>
            <a:off x="10730594" y="6120524"/>
            <a:ext cx="1968501" cy="3365501"/>
          </a:xfrm>
          <a:prstGeom prst="rect">
            <a:avLst/>
          </a:prstGeom>
          <a:solidFill>
            <a:schemeClr val="accent6">
              <a:satOff val="1848"/>
              <a:lumOff val="-1526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8062" tIns="18062" rIns="18062" bIns="18062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0b3</a:t>
            </a:r>
          </a:p>
        </p:txBody>
      </p:sp>
      <p:grpSp>
        <p:nvGrpSpPr>
          <p:cNvPr id="146" name="Group">
            <a:hlinkClick r:id="" invalidUrl="" action="ppaction://hlinkshowjump?jump=lastslide" tgtFrame="" tooltip="" history="1" highlightClick="0" endSnd="0"/>
          </p:cNvPr>
          <p:cNvGrpSpPr/>
          <p:nvPr/>
        </p:nvGrpSpPr>
        <p:grpSpPr>
          <a:xfrm>
            <a:off x="2935078" y="3822580"/>
            <a:ext cx="2033030" cy="1997707"/>
            <a:chOff x="0" y="0"/>
            <a:chExt cx="2033028" cy="1997706"/>
          </a:xfrm>
        </p:grpSpPr>
        <p:sp>
          <p:nvSpPr>
            <p:cNvPr id="144" name="Oval"/>
            <p:cNvSpPr/>
            <p:nvPr/>
          </p:nvSpPr>
          <p:spPr>
            <a:xfrm>
              <a:off x="0" y="0"/>
              <a:ext cx="2033029" cy="1997707"/>
            </a:xfrm>
            <a:prstGeom prst="ellipse">
              <a:avLst/>
            </a:prstGeom>
            <a:solidFill>
              <a:srgbClr val="495F6F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45" name="Circle"/>
            <p:cNvSpPr/>
            <p:nvPr/>
          </p:nvSpPr>
          <p:spPr>
            <a:xfrm>
              <a:off x="199624" y="174709"/>
              <a:ext cx="1653733" cy="1653733"/>
            </a:xfrm>
            <a:prstGeom prst="ellipse">
              <a:avLst/>
            </a:prstGeom>
            <a:solidFill>
              <a:srgbClr val="363F45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grpSp>
        <p:nvGrpSpPr>
          <p:cNvPr id="149" name="Group">
            <a:hlinkClick r:id="" invalidUrl="" action="ppaction://hlinkshowjump?jump=lastslide" tgtFrame="" tooltip="" history="1" highlightClick="0" endSnd="0"/>
          </p:cNvPr>
          <p:cNvGrpSpPr/>
          <p:nvPr/>
        </p:nvGrpSpPr>
        <p:grpSpPr>
          <a:xfrm>
            <a:off x="8122400" y="3815378"/>
            <a:ext cx="2033030" cy="1997708"/>
            <a:chOff x="0" y="0"/>
            <a:chExt cx="2033028" cy="1997706"/>
          </a:xfrm>
        </p:grpSpPr>
        <p:sp>
          <p:nvSpPr>
            <p:cNvPr id="147" name="Oval"/>
            <p:cNvSpPr/>
            <p:nvPr/>
          </p:nvSpPr>
          <p:spPr>
            <a:xfrm>
              <a:off x="0" y="0"/>
              <a:ext cx="2033029" cy="1997707"/>
            </a:xfrm>
            <a:prstGeom prst="ellipse">
              <a:avLst/>
            </a:prstGeom>
            <a:solidFill>
              <a:srgbClr val="495F6F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48" name="Circle"/>
            <p:cNvSpPr/>
            <p:nvPr/>
          </p:nvSpPr>
          <p:spPr>
            <a:xfrm>
              <a:off x="198448" y="181910"/>
              <a:ext cx="1653733" cy="1653733"/>
            </a:xfrm>
            <a:prstGeom prst="ellipse">
              <a:avLst/>
            </a:prstGeom>
            <a:solidFill>
              <a:srgbClr val="363F45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grpSp>
        <p:nvGrpSpPr>
          <p:cNvPr id="152" name="Group">
            <a:hlinkClick r:id="" invalidUrl="" action="ppaction://hlinkshowjump?jump=lastslide" tgtFrame="" tooltip="" history="1" highlightClick="0" endSnd="0"/>
          </p:cNvPr>
          <p:cNvGrpSpPr/>
          <p:nvPr/>
        </p:nvGrpSpPr>
        <p:grpSpPr>
          <a:xfrm>
            <a:off x="5565452" y="3815378"/>
            <a:ext cx="2033030" cy="1997708"/>
            <a:chOff x="0" y="0"/>
            <a:chExt cx="2033028" cy="1997706"/>
          </a:xfrm>
        </p:grpSpPr>
        <p:sp>
          <p:nvSpPr>
            <p:cNvPr id="150" name="Oval"/>
            <p:cNvSpPr/>
            <p:nvPr/>
          </p:nvSpPr>
          <p:spPr>
            <a:xfrm>
              <a:off x="0" y="0"/>
              <a:ext cx="2033029" cy="1997707"/>
            </a:xfrm>
            <a:prstGeom prst="ellipse">
              <a:avLst/>
            </a:prstGeom>
            <a:solidFill>
              <a:srgbClr val="FFB800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51" name="Circle"/>
            <p:cNvSpPr/>
            <p:nvPr/>
          </p:nvSpPr>
          <p:spPr>
            <a:xfrm>
              <a:off x="198447" y="181910"/>
              <a:ext cx="1653734" cy="1653733"/>
            </a:xfrm>
            <a:prstGeom prst="ellipse">
              <a:avLst/>
            </a:prstGeom>
            <a:solidFill>
              <a:srgbClr val="5D7A8A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grpSp>
        <p:nvGrpSpPr>
          <p:cNvPr id="155" name="Group">
            <a:hlinkClick r:id="" invalidUrl="" action="ppaction://hlinkshowjump?jump=lastslide" tgtFrame="" tooltip="" history="1" highlightClick="0" endSnd="0"/>
          </p:cNvPr>
          <p:cNvGrpSpPr/>
          <p:nvPr/>
        </p:nvGrpSpPr>
        <p:grpSpPr>
          <a:xfrm>
            <a:off x="10712581" y="3815378"/>
            <a:ext cx="2033030" cy="1997708"/>
            <a:chOff x="0" y="0"/>
            <a:chExt cx="2033028" cy="1997706"/>
          </a:xfrm>
        </p:grpSpPr>
        <p:sp>
          <p:nvSpPr>
            <p:cNvPr id="153" name="Oval"/>
            <p:cNvSpPr/>
            <p:nvPr/>
          </p:nvSpPr>
          <p:spPr>
            <a:xfrm>
              <a:off x="0" y="0"/>
              <a:ext cx="2033029" cy="1997707"/>
            </a:xfrm>
            <a:prstGeom prst="ellipse">
              <a:avLst/>
            </a:prstGeom>
            <a:solidFill>
              <a:srgbClr val="5D7A8A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54" name="Circle"/>
            <p:cNvSpPr/>
            <p:nvPr/>
          </p:nvSpPr>
          <p:spPr>
            <a:xfrm>
              <a:off x="198684" y="180622"/>
              <a:ext cx="1653734" cy="1653733"/>
            </a:xfrm>
            <a:prstGeom prst="ellipse">
              <a:avLst/>
            </a:prstGeom>
            <a:solidFill>
              <a:srgbClr val="363F45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grpSp>
        <p:nvGrpSpPr>
          <p:cNvPr id="158" name="Group">
            <a:hlinkClick r:id="rId2" invalidUrl="" action="ppaction://hlinksldjump" tgtFrame="" tooltip="" history="1" highlightClick="0" endSnd="0"/>
          </p:cNvPr>
          <p:cNvGrpSpPr/>
          <p:nvPr/>
        </p:nvGrpSpPr>
        <p:grpSpPr>
          <a:xfrm>
            <a:off x="270933" y="3819269"/>
            <a:ext cx="2033029" cy="1997708"/>
            <a:chOff x="0" y="0"/>
            <a:chExt cx="2033028" cy="1997706"/>
          </a:xfrm>
        </p:grpSpPr>
        <p:sp>
          <p:nvSpPr>
            <p:cNvPr id="156" name="Oval"/>
            <p:cNvSpPr/>
            <p:nvPr/>
          </p:nvSpPr>
          <p:spPr>
            <a:xfrm>
              <a:off x="0" y="0"/>
              <a:ext cx="2033029" cy="1997707"/>
            </a:xfrm>
            <a:prstGeom prst="ellipse">
              <a:avLst/>
            </a:prstGeom>
            <a:solidFill>
              <a:srgbClr val="5D7A8A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57" name="Circle"/>
            <p:cNvSpPr/>
            <p:nvPr/>
          </p:nvSpPr>
          <p:spPr>
            <a:xfrm>
              <a:off x="198447" y="178019"/>
              <a:ext cx="1653734" cy="1653733"/>
            </a:xfrm>
            <a:prstGeom prst="ellipse">
              <a:avLst/>
            </a:prstGeom>
            <a:solidFill>
              <a:srgbClr val="363F45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159" name="Quiz Numbers"/>
          <p:cNvSpPr/>
          <p:nvPr/>
        </p:nvSpPr>
        <p:spPr>
          <a:xfrm>
            <a:off x="782557" y="630048"/>
            <a:ext cx="418118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algn="l" defTabSz="1088232">
              <a:buClr>
                <a:srgbClr val="6C6C6C"/>
              </a:buClr>
              <a:defRPr b="1" sz="4800">
                <a:solidFill>
                  <a:srgbClr val="232323"/>
                </a:solidFill>
                <a:uFill>
                  <a:solidFill>
                    <a:srgbClr val="232323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Quiz Numbers</a:t>
            </a:r>
          </a:p>
        </p:txBody>
      </p:sp>
      <p:sp>
        <p:nvSpPr>
          <p:cNvPr id="160" name="Which of them is a Float Number"/>
          <p:cNvSpPr/>
          <p:nvPr/>
        </p:nvSpPr>
        <p:spPr>
          <a:xfrm>
            <a:off x="1816526" y="1730692"/>
            <a:ext cx="9252374" cy="825501"/>
          </a:xfrm>
          <a:prstGeom prst="rect">
            <a:avLst/>
          </a:prstGeom>
          <a:solidFill>
            <a:srgbClr val="80878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4186" tIns="54186" rIns="54186" bIns="54186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Which of them is a Float Number</a:t>
            </a:r>
          </a:p>
        </p:txBody>
      </p:sp>
      <p:sp>
        <p:nvSpPr>
          <p:cNvPr id="161" name="1."/>
          <p:cNvSpPr/>
          <p:nvPr/>
        </p:nvSpPr>
        <p:spPr>
          <a:xfrm>
            <a:off x="1079500" y="1727200"/>
            <a:ext cx="557222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algn="l" defTabSz="1088232">
              <a:buClr>
                <a:srgbClr val="6C6C6C"/>
              </a:buClr>
              <a:defRPr b="1" sz="48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1.</a:t>
            </a:r>
          </a:p>
        </p:txBody>
      </p:sp>
      <p:sp>
        <p:nvSpPr>
          <p:cNvPr id="162" name="a"/>
          <p:cNvSpPr/>
          <p:nvPr/>
        </p:nvSpPr>
        <p:spPr>
          <a:xfrm>
            <a:off x="1130200" y="4406900"/>
            <a:ext cx="387856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</a:t>
            </a:r>
          </a:p>
        </p:txBody>
      </p:sp>
      <p:sp>
        <p:nvSpPr>
          <p:cNvPr id="163" name="b"/>
          <p:cNvSpPr/>
          <p:nvPr/>
        </p:nvSpPr>
        <p:spPr>
          <a:xfrm>
            <a:off x="3821757" y="4406900"/>
            <a:ext cx="421193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164" name="c"/>
          <p:cNvSpPr/>
          <p:nvPr/>
        </p:nvSpPr>
        <p:spPr>
          <a:xfrm>
            <a:off x="6391126" y="4406900"/>
            <a:ext cx="387856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</a:t>
            </a:r>
          </a:p>
        </p:txBody>
      </p:sp>
      <p:sp>
        <p:nvSpPr>
          <p:cNvPr id="165" name="d"/>
          <p:cNvSpPr/>
          <p:nvPr/>
        </p:nvSpPr>
        <p:spPr>
          <a:xfrm>
            <a:off x="8927157" y="4457700"/>
            <a:ext cx="421194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</a:t>
            </a:r>
          </a:p>
        </p:txBody>
      </p:sp>
      <p:sp>
        <p:nvSpPr>
          <p:cNvPr id="166" name="e"/>
          <p:cNvSpPr/>
          <p:nvPr/>
        </p:nvSpPr>
        <p:spPr>
          <a:xfrm>
            <a:off x="11560026" y="4457700"/>
            <a:ext cx="387856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00"/>
                            </p:stCondLst>
                            <p:childTnLst>
                              <p:par>
                                <p:cTn id="20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400"/>
                            </p:stCondLst>
                            <p:childTnLst>
                              <p:par>
                                <p:cTn id="25" presetClass="entr" nodeType="after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6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Class="entr" nodeType="afterEffect" presetSubtype="4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Class="entr" nodeType="afterEffect" presetSubtype="4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Class="entr" nodeType="after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Class="entr" nodeType="afterEffect" presetSubtype="4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Class="entr" nodeType="afterEffect" presetSubtype="4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Class="entr" nodeType="afterEffect" presetSubtype="4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Class="entr" nodeType="afterEffect" presetSubtype="4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Class="entr" nodeType="afterEffect" presetSubtype="4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Class="entr" nodeType="afterEffect" presetSubtype="4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Class="entr" nodeType="afterEffect" presetSubtype="4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0"/>
                            </p:stCondLst>
                            <p:childTnLst>
                              <p:par>
                                <p:cTn id="80" presetClass="entr" nodeType="afterEffect" presetSubtype="4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1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6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6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Class="entr" nodeType="withEffect" presetSubtype="4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5" fill="hold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9" grpId="11"/>
      <p:bldP build="whole" bldLvl="1" animBg="1" rev="0" advAuto="0" spid="141" grpId="13"/>
      <p:bldP build="whole" bldLvl="1" animBg="1" rev="0" advAuto="0" spid="155" grpId="10"/>
      <p:bldP build="whole" bldLvl="1" animBg="1" rev="0" advAuto="0" spid="142" grpId="14"/>
      <p:bldP build="whole" bldLvl="1" animBg="1" rev="0" advAuto="0" spid="146" grpId="9"/>
      <p:bldP build="whole" bldLvl="1" animBg="1" rev="0" advAuto="0" spid="149" grpId="7"/>
      <p:bldP build="whole" bldLvl="1" animBg="1" rev="0" advAuto="0" spid="158" grpId="8"/>
      <p:bldP build="whole" bldLvl="1" animBg="1" rev="0" advAuto="0" spid="135" grpId="2"/>
      <p:bldP build="whole" bldLvl="1" animBg="1" rev="0" advAuto="0" spid="136" grpId="3"/>
      <p:bldP build="whole" bldLvl="1" animBg="1" rev="0" advAuto="0" spid="138" grpId="5"/>
      <p:bldP build="p" bldLvl="5" animBg="1" rev="0" advAuto="0" spid="160" grpId="16"/>
      <p:bldP build="whole" bldLvl="1" animBg="1" rev="0" advAuto="0" spid="134" grpId="1"/>
      <p:bldP build="whole" bldLvl="1" animBg="1" rev="0" advAuto="0" spid="143" grpId="15"/>
      <p:bldP build="whole" bldLvl="1" animBg="1" rev="0" advAuto="0" spid="137" grpId="4"/>
      <p:bldP build="whole" bldLvl="1" animBg="1" rev="0" advAuto="0" spid="152" grpId="6"/>
      <p:bldP build="whole" bldLvl="1" animBg="1" rev="0" advAuto="0" spid="140" grpId="1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Movie" descr="Movie">
            <a:hlinkClick r:id="rId2" invalidUrl="" action="ppaction://hlinksldjump" tgtFrame="" tooltip="" history="1" highlightClick="0" endSnd="0"/>
          </p:cNvPr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5710" y="1497018"/>
            <a:ext cx="12433380" cy="5619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Movie" descr="Movie">
            <a:hlinkClick r:id="rId2" invalidUrl="" action="ppaction://hlinksldjump" tgtFrame="" tooltip="" history="1" highlightClick="0" endSnd="0"/>
          </p:cNvPr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8529" y="1773783"/>
            <a:ext cx="10795258" cy="626125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Rounded Rectangle"/>
          <p:cNvSpPr/>
          <p:nvPr/>
        </p:nvSpPr>
        <p:spPr>
          <a:xfrm>
            <a:off x="520696" y="1915997"/>
            <a:ext cx="11823701" cy="6972301"/>
          </a:xfrm>
          <a:prstGeom prst="roundRect">
            <a:avLst>
              <a:gd name="adj" fmla="val 2550"/>
            </a:avLst>
          </a:prstGeom>
          <a:solidFill>
            <a:srgbClr val="495F6F"/>
          </a:solidFill>
          <a:ln w="25400"/>
        </p:spPr>
        <p:txBody>
          <a:bodyPr lIns="54186" tIns="54186" rIns="54186" bIns="54186"/>
          <a:lstStyle/>
          <a:p>
            <a:pPr algn="l" defTabSz="1088232">
              <a:buClr>
                <a:srgbClr val="6C6C6C"/>
              </a:buClr>
              <a:defRPr spc="-66"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3" name="Quiz Numbers"/>
          <p:cNvSpPr/>
          <p:nvPr/>
        </p:nvSpPr>
        <p:spPr>
          <a:xfrm>
            <a:off x="782557" y="630048"/>
            <a:ext cx="418118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algn="l" defTabSz="1088232">
              <a:buClr>
                <a:srgbClr val="6C6C6C"/>
              </a:buClr>
              <a:defRPr b="1" sz="4800">
                <a:solidFill>
                  <a:srgbClr val="232323"/>
                </a:solidFill>
                <a:uFill>
                  <a:solidFill>
                    <a:srgbClr val="232323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Quiz Numbers</a:t>
            </a:r>
          </a:p>
        </p:txBody>
      </p:sp>
      <p:sp>
        <p:nvSpPr>
          <p:cNvPr id="174" name="float(“inf”)+float(“-inf”) is ?"/>
          <p:cNvSpPr/>
          <p:nvPr/>
        </p:nvSpPr>
        <p:spPr>
          <a:xfrm>
            <a:off x="1816526" y="2365692"/>
            <a:ext cx="9252374" cy="825501"/>
          </a:xfrm>
          <a:prstGeom prst="rect">
            <a:avLst/>
          </a:prstGeom>
          <a:ln w="3175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4186" tIns="54186" rIns="54186" bIns="54186">
            <a:spAutoFit/>
          </a:bodyPr>
          <a:lstStyle>
            <a:lvl1pPr algn="l" defTabSz="1088232">
              <a:buClr>
                <a:srgbClr val="6C6C6C"/>
              </a:buClr>
              <a:defRPr b="1" sz="2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float(“inf”)+float(“-inf”) is ?</a:t>
            </a:r>
          </a:p>
        </p:txBody>
      </p:sp>
      <p:sp>
        <p:nvSpPr>
          <p:cNvPr id="175" name="2."/>
          <p:cNvSpPr/>
          <p:nvPr/>
        </p:nvSpPr>
        <p:spPr>
          <a:xfrm>
            <a:off x="1079500" y="2362200"/>
            <a:ext cx="557222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algn="l"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176" name="Line"/>
          <p:cNvSpPr/>
          <p:nvPr/>
        </p:nvSpPr>
        <p:spPr>
          <a:xfrm flipH="1" flipV="1">
            <a:off x="2965239" y="3666631"/>
            <a:ext cx="16" cy="4855254"/>
          </a:xfrm>
          <a:prstGeom prst="line">
            <a:avLst/>
          </a:prstGeom>
          <a:ln w="25400">
            <a:solidFill>
              <a:srgbClr val="AAAAAA"/>
            </a:solidFill>
          </a:ln>
        </p:spPr>
        <p:txBody>
          <a:bodyPr lIns="0" tIns="0" rIns="0" bIns="0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7" name="Line"/>
          <p:cNvSpPr/>
          <p:nvPr/>
        </p:nvSpPr>
        <p:spPr>
          <a:xfrm flipH="1" flipV="1">
            <a:off x="5313328" y="3630506"/>
            <a:ext cx="17" cy="4855254"/>
          </a:xfrm>
          <a:prstGeom prst="line">
            <a:avLst/>
          </a:prstGeom>
          <a:ln w="25400">
            <a:solidFill>
              <a:srgbClr val="AAAAAA"/>
            </a:solidFill>
          </a:ln>
        </p:spPr>
        <p:txBody>
          <a:bodyPr lIns="0" tIns="0" rIns="0" bIns="0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8" name="Line"/>
          <p:cNvSpPr/>
          <p:nvPr/>
        </p:nvSpPr>
        <p:spPr>
          <a:xfrm flipH="1" flipV="1">
            <a:off x="7661417" y="3594382"/>
            <a:ext cx="16" cy="4855254"/>
          </a:xfrm>
          <a:prstGeom prst="line">
            <a:avLst/>
          </a:prstGeom>
          <a:ln w="25400">
            <a:solidFill>
              <a:srgbClr val="AAAAAA"/>
            </a:solidFill>
          </a:ln>
        </p:spPr>
        <p:txBody>
          <a:bodyPr lIns="0" tIns="0" rIns="0" bIns="0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9" name="Line"/>
          <p:cNvSpPr/>
          <p:nvPr/>
        </p:nvSpPr>
        <p:spPr>
          <a:xfrm flipH="1" flipV="1">
            <a:off x="10009506" y="3558257"/>
            <a:ext cx="17" cy="4855254"/>
          </a:xfrm>
          <a:prstGeom prst="line">
            <a:avLst/>
          </a:prstGeom>
          <a:ln w="25400">
            <a:solidFill>
              <a:srgbClr val="AAAAAA"/>
            </a:solidFill>
          </a:ln>
        </p:spPr>
        <p:txBody>
          <a:bodyPr lIns="0" tIns="0" rIns="0" bIns="0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grpSp>
        <p:nvGrpSpPr>
          <p:cNvPr id="182" name="Group">
            <a:hlinkClick r:id="" invalidUrl="" action="ppaction://hlinkshowjump?jump=nextslide" tgtFrame="" tooltip="" history="1" highlightClick="0" endSnd="0"/>
          </p:cNvPr>
          <p:cNvGrpSpPr/>
          <p:nvPr/>
        </p:nvGrpSpPr>
        <p:grpSpPr>
          <a:xfrm>
            <a:off x="1174044" y="3666631"/>
            <a:ext cx="1174045" cy="1153647"/>
            <a:chOff x="0" y="0"/>
            <a:chExt cx="1174044" cy="1153646"/>
          </a:xfrm>
        </p:grpSpPr>
        <p:sp>
          <p:nvSpPr>
            <p:cNvPr id="180" name="Oval"/>
            <p:cNvSpPr/>
            <p:nvPr/>
          </p:nvSpPr>
          <p:spPr>
            <a:xfrm>
              <a:off x="0" y="0"/>
              <a:ext cx="1174045" cy="1153647"/>
            </a:xfrm>
            <a:prstGeom prst="ellipse">
              <a:avLst/>
            </a:prstGeom>
            <a:solidFill>
              <a:srgbClr val="FFB800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81" name="Circle"/>
            <p:cNvSpPr/>
            <p:nvPr/>
          </p:nvSpPr>
          <p:spPr>
            <a:xfrm>
              <a:off x="115280" y="100892"/>
              <a:ext cx="955007" cy="955007"/>
            </a:xfrm>
            <a:prstGeom prst="ellipse">
              <a:avLst/>
            </a:prstGeom>
            <a:solidFill>
              <a:srgbClr val="24221E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grpSp>
        <p:nvGrpSpPr>
          <p:cNvPr id="185" name="Group">
            <a:hlinkClick r:id="" invalidUrl="" action="ppaction://hlinkshowjump?jump=nextslide" tgtFrame="" tooltip="" history="1" highlightClick="0" endSnd="0"/>
          </p:cNvPr>
          <p:cNvGrpSpPr/>
          <p:nvPr/>
        </p:nvGrpSpPr>
        <p:grpSpPr>
          <a:xfrm>
            <a:off x="3612444" y="3666631"/>
            <a:ext cx="1174045" cy="1153647"/>
            <a:chOff x="0" y="0"/>
            <a:chExt cx="1174044" cy="1153646"/>
          </a:xfrm>
        </p:grpSpPr>
        <p:sp>
          <p:nvSpPr>
            <p:cNvPr id="183" name="Oval"/>
            <p:cNvSpPr/>
            <p:nvPr/>
          </p:nvSpPr>
          <p:spPr>
            <a:xfrm>
              <a:off x="0" y="0"/>
              <a:ext cx="1174045" cy="1153647"/>
            </a:xfrm>
            <a:prstGeom prst="ellipse">
              <a:avLst/>
            </a:prstGeom>
            <a:solidFill>
              <a:srgbClr val="FFB800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84" name="Circle"/>
            <p:cNvSpPr/>
            <p:nvPr/>
          </p:nvSpPr>
          <p:spPr>
            <a:xfrm>
              <a:off x="115280" y="100892"/>
              <a:ext cx="955007" cy="955007"/>
            </a:xfrm>
            <a:prstGeom prst="ellipse">
              <a:avLst/>
            </a:prstGeom>
            <a:solidFill>
              <a:srgbClr val="24221E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grpSp>
        <p:nvGrpSpPr>
          <p:cNvPr id="188" name="Group">
            <a:hlinkClick r:id="" invalidUrl="" action="ppaction://hlinkshowjump?jump=nextslide" tgtFrame="" tooltip="" history="1" highlightClick="0" endSnd="0"/>
          </p:cNvPr>
          <p:cNvGrpSpPr/>
          <p:nvPr/>
        </p:nvGrpSpPr>
        <p:grpSpPr>
          <a:xfrm>
            <a:off x="5854731" y="3670880"/>
            <a:ext cx="1174046" cy="1153648"/>
            <a:chOff x="0" y="0"/>
            <a:chExt cx="1174044" cy="1153646"/>
          </a:xfrm>
        </p:grpSpPr>
        <p:sp>
          <p:nvSpPr>
            <p:cNvPr id="186" name="Oval"/>
            <p:cNvSpPr/>
            <p:nvPr/>
          </p:nvSpPr>
          <p:spPr>
            <a:xfrm>
              <a:off x="0" y="0"/>
              <a:ext cx="1174045" cy="1153647"/>
            </a:xfrm>
            <a:prstGeom prst="ellipse">
              <a:avLst/>
            </a:prstGeom>
            <a:solidFill>
              <a:srgbClr val="FFB800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87" name="Circle"/>
            <p:cNvSpPr/>
            <p:nvPr/>
          </p:nvSpPr>
          <p:spPr>
            <a:xfrm>
              <a:off x="114600" y="105050"/>
              <a:ext cx="955008" cy="955007"/>
            </a:xfrm>
            <a:prstGeom prst="ellipse">
              <a:avLst/>
            </a:prstGeom>
            <a:solidFill>
              <a:srgbClr val="AC6C82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grpSp>
        <p:nvGrpSpPr>
          <p:cNvPr id="191" name="Group">
            <a:hlinkClick r:id="" invalidUrl="" action="ppaction://hlinkshowjump?jump=nextslide" tgtFrame="" tooltip="" history="1" highlightClick="0" endSnd="0"/>
          </p:cNvPr>
          <p:cNvGrpSpPr/>
          <p:nvPr/>
        </p:nvGrpSpPr>
        <p:grpSpPr>
          <a:xfrm>
            <a:off x="8252338" y="3657783"/>
            <a:ext cx="1174046" cy="1153647"/>
            <a:chOff x="0" y="0"/>
            <a:chExt cx="1174044" cy="1153646"/>
          </a:xfrm>
        </p:grpSpPr>
        <p:sp>
          <p:nvSpPr>
            <p:cNvPr id="189" name="Oval"/>
            <p:cNvSpPr/>
            <p:nvPr/>
          </p:nvSpPr>
          <p:spPr>
            <a:xfrm>
              <a:off x="0" y="0"/>
              <a:ext cx="1174045" cy="1153647"/>
            </a:xfrm>
            <a:prstGeom prst="ellipse">
              <a:avLst/>
            </a:prstGeom>
            <a:solidFill>
              <a:srgbClr val="FFB800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0" name="Circle"/>
            <p:cNvSpPr/>
            <p:nvPr/>
          </p:nvSpPr>
          <p:spPr>
            <a:xfrm>
              <a:off x="114737" y="104306"/>
              <a:ext cx="955007" cy="955007"/>
            </a:xfrm>
            <a:prstGeom prst="ellipse">
              <a:avLst/>
            </a:prstGeom>
            <a:solidFill>
              <a:srgbClr val="24221E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grpSp>
        <p:nvGrpSpPr>
          <p:cNvPr id="194" name="Group">
            <a:hlinkClick r:id="rId2" invalidUrl="" action="ppaction://hlinksldjump" tgtFrame="" tooltip="" history="1" highlightClick="0" endSnd="0"/>
          </p:cNvPr>
          <p:cNvGrpSpPr/>
          <p:nvPr/>
        </p:nvGrpSpPr>
        <p:grpSpPr>
          <a:xfrm>
            <a:off x="10584462" y="3673605"/>
            <a:ext cx="1174046" cy="1153648"/>
            <a:chOff x="0" y="0"/>
            <a:chExt cx="1174044" cy="1153646"/>
          </a:xfrm>
        </p:grpSpPr>
        <p:sp>
          <p:nvSpPr>
            <p:cNvPr id="192" name="Oval"/>
            <p:cNvSpPr/>
            <p:nvPr/>
          </p:nvSpPr>
          <p:spPr>
            <a:xfrm>
              <a:off x="0" y="0"/>
              <a:ext cx="1174045" cy="1153647"/>
            </a:xfrm>
            <a:prstGeom prst="ellipse">
              <a:avLst/>
            </a:prstGeom>
            <a:solidFill>
              <a:srgbClr val="FFB800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  <p:sp>
          <p:nvSpPr>
            <p:cNvPr id="193" name="Circle"/>
            <p:cNvSpPr/>
            <p:nvPr/>
          </p:nvSpPr>
          <p:spPr>
            <a:xfrm>
              <a:off x="115279" y="100892"/>
              <a:ext cx="955008" cy="955007"/>
            </a:xfrm>
            <a:prstGeom prst="ellipse">
              <a:avLst/>
            </a:prstGeom>
            <a:solidFill>
              <a:srgbClr val="363F45"/>
            </a:solidFill>
            <a:ln w="25400" cap="flat">
              <a:noFill/>
              <a:round/>
            </a:ln>
            <a:effectLst/>
          </p:spPr>
          <p:txBody>
            <a:bodyPr wrap="square" lIns="54186" tIns="54186" rIns="54186" bIns="54186" numCol="1" anchor="ctr">
              <a:noAutofit/>
            </a:bodyPr>
            <a:lstStyle/>
            <a:p>
              <a:pPr defTabSz="1088232">
                <a:defRPr spc="-208" sz="5000">
                  <a:solidFill>
                    <a:srgbClr val="6C6C6C"/>
                  </a:solidFill>
                  <a:uFill>
                    <a:solidFill>
                      <a:srgbClr val="6C6C6C"/>
                    </a:solidFill>
                  </a:uFill>
                  <a:latin typeface="Helvetica"/>
                  <a:ea typeface="Helvetica"/>
                  <a:cs typeface="Helvetica"/>
                  <a:sym typeface="Helvetica"/>
                </a:defRPr>
              </a:pPr>
            </a:p>
          </p:txBody>
        </p:sp>
      </p:grpSp>
      <p:sp>
        <p:nvSpPr>
          <p:cNvPr id="195" name="Line"/>
          <p:cNvSpPr/>
          <p:nvPr/>
        </p:nvSpPr>
        <p:spPr>
          <a:xfrm flipV="1">
            <a:off x="591431" y="5167334"/>
            <a:ext cx="11524781" cy="1"/>
          </a:xfrm>
          <a:prstGeom prst="line">
            <a:avLst/>
          </a:prstGeom>
          <a:ln w="25400" cap="rnd">
            <a:solidFill>
              <a:srgbClr val="AAAAA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6" name="0"/>
          <p:cNvSpPr/>
          <p:nvPr/>
        </p:nvSpPr>
        <p:spPr>
          <a:xfrm>
            <a:off x="827383" y="5367163"/>
            <a:ext cx="1970378" cy="927101"/>
          </a:xfrm>
          <a:prstGeom prst="rect">
            <a:avLst/>
          </a:prstGeom>
          <a:ln w="3175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4186" tIns="54186" rIns="54186" bIns="54186"/>
          <a:lstStyle>
            <a:lvl1pPr defTabSz="1088232">
              <a:buClr>
                <a:srgbClr val="6C6C6C"/>
              </a:buClr>
              <a:defRPr b="1" i="1"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</a:t>
            </a:r>
          </a:p>
        </p:txBody>
      </p:sp>
      <p:sp>
        <p:nvSpPr>
          <p:cNvPr id="197" name="Inf"/>
          <p:cNvSpPr/>
          <p:nvPr/>
        </p:nvSpPr>
        <p:spPr>
          <a:xfrm>
            <a:off x="3153599" y="5356040"/>
            <a:ext cx="1970379" cy="927101"/>
          </a:xfrm>
          <a:prstGeom prst="rect">
            <a:avLst/>
          </a:prstGeom>
          <a:ln w="3175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4186" tIns="54186" rIns="54186" bIns="54186"/>
          <a:lstStyle>
            <a:lvl1pPr defTabSz="1088232">
              <a:buClr>
                <a:srgbClr val="6C6C6C"/>
              </a:buClr>
              <a:defRPr b="1" i="1"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Inf</a:t>
            </a:r>
          </a:p>
        </p:txBody>
      </p:sp>
      <p:sp>
        <p:nvSpPr>
          <p:cNvPr id="198" name="-inf"/>
          <p:cNvSpPr/>
          <p:nvPr/>
        </p:nvSpPr>
        <p:spPr>
          <a:xfrm>
            <a:off x="5509590" y="5347491"/>
            <a:ext cx="1970379" cy="927101"/>
          </a:xfrm>
          <a:prstGeom prst="rect">
            <a:avLst/>
          </a:prstGeom>
          <a:ln w="3175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4186" tIns="54186" rIns="54186" bIns="54186"/>
          <a:lstStyle>
            <a:lvl1pPr defTabSz="1088232">
              <a:buClr>
                <a:srgbClr val="6C6C6C"/>
              </a:buClr>
              <a:defRPr b="1" i="1"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-inf</a:t>
            </a:r>
          </a:p>
        </p:txBody>
      </p:sp>
      <p:sp>
        <p:nvSpPr>
          <p:cNvPr id="199" name="0.0"/>
          <p:cNvSpPr/>
          <p:nvPr/>
        </p:nvSpPr>
        <p:spPr>
          <a:xfrm>
            <a:off x="7865581" y="5335039"/>
            <a:ext cx="1970379" cy="927101"/>
          </a:xfrm>
          <a:prstGeom prst="rect">
            <a:avLst/>
          </a:prstGeom>
          <a:ln w="3175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4186" tIns="54186" rIns="54186" bIns="54186"/>
          <a:lstStyle>
            <a:lvl1pPr defTabSz="1088232">
              <a:buClr>
                <a:srgbClr val="6C6C6C"/>
              </a:buClr>
              <a:defRPr b="1" i="1"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0.0</a:t>
            </a:r>
          </a:p>
        </p:txBody>
      </p:sp>
      <p:sp>
        <p:nvSpPr>
          <p:cNvPr id="200" name="Undefined Behaviour"/>
          <p:cNvSpPr/>
          <p:nvPr/>
        </p:nvSpPr>
        <p:spPr>
          <a:xfrm>
            <a:off x="10234272" y="5324414"/>
            <a:ext cx="1970379" cy="927101"/>
          </a:xfrm>
          <a:prstGeom prst="rect">
            <a:avLst/>
          </a:prstGeom>
          <a:ln w="3175"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4186" tIns="54186" rIns="54186" bIns="54186"/>
          <a:lstStyle>
            <a:lvl1pPr defTabSz="1088232">
              <a:buClr>
                <a:srgbClr val="6C6C6C"/>
              </a:buClr>
              <a:defRPr b="1" i="1"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Undefined Behaviour</a:t>
            </a:r>
          </a:p>
        </p:txBody>
      </p:sp>
      <p:sp>
        <p:nvSpPr>
          <p:cNvPr id="201" name="a"/>
          <p:cNvSpPr/>
          <p:nvPr/>
        </p:nvSpPr>
        <p:spPr>
          <a:xfrm>
            <a:off x="1574700" y="3797300"/>
            <a:ext cx="387856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</a:t>
            </a:r>
          </a:p>
        </p:txBody>
      </p:sp>
      <p:sp>
        <p:nvSpPr>
          <p:cNvPr id="202" name="b"/>
          <p:cNvSpPr/>
          <p:nvPr/>
        </p:nvSpPr>
        <p:spPr>
          <a:xfrm>
            <a:off x="4050357" y="3860800"/>
            <a:ext cx="421193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203" name="c"/>
          <p:cNvSpPr/>
          <p:nvPr/>
        </p:nvSpPr>
        <p:spPr>
          <a:xfrm>
            <a:off x="6276826" y="3822700"/>
            <a:ext cx="387855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</a:t>
            </a:r>
          </a:p>
        </p:txBody>
      </p:sp>
      <p:sp>
        <p:nvSpPr>
          <p:cNvPr id="204" name="d"/>
          <p:cNvSpPr/>
          <p:nvPr/>
        </p:nvSpPr>
        <p:spPr>
          <a:xfrm>
            <a:off x="8673157" y="3822700"/>
            <a:ext cx="421194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</a:t>
            </a:r>
          </a:p>
        </p:txBody>
      </p:sp>
      <p:sp>
        <p:nvSpPr>
          <p:cNvPr id="205" name="e"/>
          <p:cNvSpPr/>
          <p:nvPr/>
        </p:nvSpPr>
        <p:spPr>
          <a:xfrm>
            <a:off x="11001226" y="3810000"/>
            <a:ext cx="387856" cy="81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18062" tIns="18062" rIns="18062" bIns="18062">
            <a:spAutoFit/>
          </a:bodyPr>
          <a:lstStyle>
            <a:lvl1pPr defTabSz="1088232">
              <a:buClr>
                <a:srgbClr val="6C6C6C"/>
              </a:buClr>
              <a:defRPr b="1" sz="4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6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00"/>
                            </p:stCondLst>
                            <p:childTnLst>
                              <p:par>
                                <p:cTn id="23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Class="entr" nodeType="after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00"/>
                            </p:stCondLst>
                            <p:childTnLst>
                              <p:par>
                                <p:cTn id="33" presetClass="entr" nodeType="afterEffect" presetSubtype="4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900"/>
                            </p:stCondLst>
                            <p:childTnLst>
                              <p:par>
                                <p:cTn id="38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400"/>
                            </p:stCondLst>
                            <p:childTnLst>
                              <p:par>
                                <p:cTn id="42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4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900"/>
                            </p:stCondLst>
                            <p:childTnLst>
                              <p:par>
                                <p:cTn id="46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8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400"/>
                            </p:stCondLst>
                            <p:childTnLst>
                              <p:par>
                                <p:cTn id="50" presetClass="entr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2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900"/>
                            </p:stCondLst>
                            <p:childTnLst>
                              <p:par>
                                <p:cTn id="54" presetClass="entr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6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400"/>
                            </p:stCondLst>
                            <p:childTnLst>
                              <p:par>
                                <p:cTn id="58" presetClass="entr" nodeType="afterEffect" presetSubtype="4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600"/>
                            </p:stCondLst>
                            <p:childTnLst>
                              <p:par>
                                <p:cTn id="63" presetClass="entr" nodeType="afterEffect" presetSubtype="4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100"/>
                            </p:stCondLst>
                            <p:childTnLst>
                              <p:par>
                                <p:cTn id="68" presetClass="entr" nodeType="afterEffect" presetSubtype="4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600"/>
                            </p:stCondLst>
                            <p:childTnLst>
                              <p:par>
                                <p:cTn id="73" presetClass="entr" nodeType="afterEffect" presetSubtype="4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100"/>
                            </p:stCondLst>
                            <p:childTnLst>
                              <p:par>
                                <p:cTn id="78" presetClass="entr" nodeType="afterEffect" presetSubtype="4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600"/>
                            </p:stCondLst>
                            <p:childTnLst>
                              <p:par>
                                <p:cTn id="83" presetClass="entr" nodeType="afterEffect" presetSubtype="4" presetID="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9" grpId="16"/>
      <p:bldP build="whole" bldLvl="1" animBg="1" rev="0" advAuto="0" spid="178" grpId="5"/>
      <p:bldP build="whole" bldLvl="1" animBg="1" rev="0" advAuto="0" spid="172" grpId="2"/>
      <p:bldP build="whole" bldLvl="1" animBg="1" rev="0" advAuto="0" spid="188" grpId="9"/>
      <p:bldP build="whole" bldLvl="1" animBg="1" rev="0" advAuto="0" spid="182" grpId="7"/>
      <p:bldP build="whole" bldLvl="1" animBg="1" rev="0" advAuto="0" spid="191" grpId="10"/>
      <p:bldP build="p" bldLvl="5" animBg="1" rev="0" advAuto="0" spid="174" grpId="1"/>
      <p:bldP build="whole" bldLvl="1" animBg="1" rev="0" advAuto="0" spid="177" grpId="4"/>
      <p:bldP build="whole" bldLvl="1" animBg="1" rev="0" advAuto="0" spid="179" grpId="6"/>
      <p:bldP build="whole" bldLvl="1" animBg="1" rev="0" advAuto="0" spid="176" grpId="3"/>
      <p:bldP build="whole" bldLvl="1" animBg="1" rev="0" advAuto="0" spid="185" grpId="8"/>
      <p:bldP build="whole" bldLvl="1" animBg="1" rev="0" advAuto="0" spid="197" grpId="14"/>
      <p:bldP build="whole" bldLvl="1" animBg="1" rev="0" advAuto="0" spid="200" grpId="17"/>
      <p:bldP build="whole" bldLvl="1" animBg="1" rev="0" advAuto="0" spid="198" grpId="15"/>
      <p:bldP build="whole" bldLvl="1" animBg="1" rev="0" advAuto="0" spid="195" grpId="12"/>
      <p:bldP build="whole" bldLvl="1" animBg="1" rev="0" advAuto="0" spid="194" grpId="11"/>
      <p:bldP build="whole" bldLvl="1" animBg="1" rev="0" advAuto="0" spid="196" grpId="1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Movie" descr="Movie">
            <a:hlinkClick r:id="" invalidUrl="" action="ppaction://hlinkshowjump?jump=previousslide" tgtFrame="" tooltip="" history="1" highlightClick="0" endSnd="0"/>
          </p:cNvPr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020" y="1429591"/>
            <a:ext cx="12764338" cy="76320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Movie" descr="Movi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1284" y="1094466"/>
            <a:ext cx="12422232" cy="69843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